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4" r:id="rId4"/>
    <p:sldId id="265" r:id="rId5"/>
    <p:sldId id="266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lum bright="-4000" contrast="18000"/>
          </a:blip>
          <a:srcRect l="3000" t="3334" r="9166" b="4834"/>
          <a:stretch>
            <a:fillRect/>
          </a:stretch>
        </p:blipFill>
        <p:spPr bwMode="auto">
          <a:xfrm>
            <a:off x="3429000" y="3352800"/>
            <a:ext cx="1676400" cy="1676400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43000" y="762000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“Examination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Human Blood Group and </a:t>
            </a:r>
            <a:r>
              <a:rPr kumimoji="0" lang="en-US" sz="3600" b="1" u="none" strike="noStrike" cap="none" normalizeH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Rh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Factor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4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49162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Presented by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Manoj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Joshi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555367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Department of Zoology</a:t>
            </a:r>
          </a:p>
          <a:p>
            <a:pPr algn="ctr"/>
            <a:r>
              <a:rPr lang="en-US" dirty="0" err="1" smtClean="0"/>
              <a:t>UCoS,MLSU</a:t>
            </a:r>
            <a:r>
              <a:rPr lang="en-US" dirty="0" smtClean="0"/>
              <a:t>, Udaipur.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25540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Class- B.Sc. III Year Practical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3505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Date: 19.09.2020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   Time: 03:00-05:00PM 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REE\Desktop\IMG_20200910_212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57400" y="6858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Type of Blood Groups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Karl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Landstenier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(1900)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discovered Blood group . According to him absence and presence of A and B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agglutiongenes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A and B antigens in RBC Blood groups can be classified.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2438400"/>
          <a:ext cx="7620000" cy="3200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8250"/>
                <a:gridCol w="2571750"/>
                <a:gridCol w="1905000"/>
                <a:gridCol w="1905000"/>
              </a:tblGrid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S.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Blood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Antibody</a:t>
                      </a:r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a&amp;b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REE\Desktop\IMG_20200910_212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57400" y="649069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Type of Blood Groups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51507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Requirements-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Cavity slides, Blood sample vials or small glass tubes, Antiserum A, Antiserum B and Antiserum D. 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424637"/>
            <a:ext cx="7924800" cy="3366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Procedure-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Sterilize middle finger tip.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Prick the sterilized finger with a sterilized needle.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Collection of blood sample in vial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containint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ml of 85%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(85%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- 0.85gm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dissolved in 100 ml DW)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Take 2 cavity slides which with 4 cavity.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  a drop of 4 different sample of blood in each cavity.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slides cavities add different Antiserum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sequance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REE\Desktop\IMG_20200910_212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914400"/>
            <a:ext cx="8077200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Observation-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per the Clumping in different cavity we can conclude the results.   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HREE\Desktop\IMG-20200919-WA0000.jpg"/>
          <p:cNvPicPr>
            <a:picLocks noChangeAspect="1" noChangeArrowheads="1"/>
          </p:cNvPicPr>
          <p:nvPr/>
        </p:nvPicPr>
        <p:blipFill>
          <a:blip r:embed="rId3">
            <a:lum bright="10000" contrast="-20000"/>
          </a:blip>
          <a:srcRect l="8019" t="15095" r="14151" b="16980"/>
          <a:stretch>
            <a:fillRect/>
          </a:stretch>
        </p:blipFill>
        <p:spPr bwMode="auto">
          <a:xfrm rot="16200000">
            <a:off x="2324102" y="-190502"/>
            <a:ext cx="4191000" cy="746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REE\Desktop\IMG_20200910_212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33400" y="609600"/>
            <a:ext cx="8001000" cy="518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914400"/>
            <a:ext cx="39624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2133600"/>
            <a:ext cx="39624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3352800"/>
            <a:ext cx="39624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4572000"/>
            <a:ext cx="39624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19200" y="12192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14600" y="12192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33800" y="12192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19200" y="24384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14600" y="24384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10000" y="24384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219200" y="36576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14600" y="36576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810000" y="36576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219200" y="49530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590800" y="49530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810000" y="49530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an 21"/>
          <p:cNvSpPr/>
          <p:nvPr/>
        </p:nvSpPr>
        <p:spPr>
          <a:xfrm>
            <a:off x="7772400" y="838200"/>
            <a:ext cx="457200" cy="914400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n 22"/>
          <p:cNvSpPr/>
          <p:nvPr/>
        </p:nvSpPr>
        <p:spPr>
          <a:xfrm>
            <a:off x="6019800" y="838200"/>
            <a:ext cx="457200" cy="914400"/>
          </a:xfrm>
          <a:prstGeom prst="can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n 23"/>
          <p:cNvSpPr/>
          <p:nvPr/>
        </p:nvSpPr>
        <p:spPr>
          <a:xfrm>
            <a:off x="6934200" y="838200"/>
            <a:ext cx="457200" cy="9144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096000" y="1143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010400" y="1143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848600" y="1143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46082" y="2967335"/>
            <a:ext cx="3654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316</TotalTime>
  <Words>214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SHREE</dc:creator>
  <cp:lastModifiedBy>SHREE</cp:lastModifiedBy>
  <cp:revision>69</cp:revision>
  <dcterms:created xsi:type="dcterms:W3CDTF">2006-08-16T00:00:00Z</dcterms:created>
  <dcterms:modified xsi:type="dcterms:W3CDTF">2020-10-18T15:01:02Z</dcterms:modified>
</cp:coreProperties>
</file>